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1"/>
  </p:sldMasterIdLst>
  <p:sldIdLst>
    <p:sldId id="256" r:id="rId2"/>
    <p:sldId id="258" r:id="rId3"/>
    <p:sldId id="259" r:id="rId4"/>
    <p:sldId id="260" r:id="rId5"/>
    <p:sldId id="268" r:id="rId6"/>
    <p:sldId id="261" r:id="rId7"/>
    <p:sldId id="271" r:id="rId8"/>
    <p:sldId id="266" r:id="rId9"/>
    <p:sldId id="272" r:id="rId10"/>
    <p:sldId id="263" r:id="rId11"/>
    <p:sldId id="269" r:id="rId12"/>
    <p:sldId id="270" r:id="rId13"/>
    <p:sldId id="274" r:id="rId14"/>
    <p:sldId id="275" r:id="rId15"/>
    <p:sldId id="262" r:id="rId16"/>
    <p:sldId id="273" r:id="rId17"/>
    <p:sldId id="26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EF2155-7F5D-48CF-97B0-9E476517D8C3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</dgm:pt>
    <dgm:pt modelId="{EE7854E4-CAD5-4C24-B5D1-ECCD604F3F8D}">
      <dgm:prSet phldrT="[Text]"/>
      <dgm:spPr/>
      <dgm:t>
        <a:bodyPr/>
        <a:lstStyle/>
        <a:p>
          <a:r>
            <a:rPr lang="en-US" dirty="0"/>
            <a:t>Customer raises a complaint </a:t>
          </a:r>
          <a:endParaRPr lang="en-IN" dirty="0"/>
        </a:p>
      </dgm:t>
    </dgm:pt>
    <dgm:pt modelId="{80C35903-1143-46D8-95A2-26612F959DDA}" type="parTrans" cxnId="{FA818D9E-F1B3-41EA-ACDF-5C41980C1528}">
      <dgm:prSet/>
      <dgm:spPr/>
      <dgm:t>
        <a:bodyPr/>
        <a:lstStyle/>
        <a:p>
          <a:endParaRPr lang="en-IN"/>
        </a:p>
      </dgm:t>
    </dgm:pt>
    <dgm:pt modelId="{37BFB114-81B1-4E51-ACE2-B218C347E9B8}" type="sibTrans" cxnId="{FA818D9E-F1B3-41EA-ACDF-5C41980C1528}">
      <dgm:prSet/>
      <dgm:spPr/>
      <dgm:t>
        <a:bodyPr/>
        <a:lstStyle/>
        <a:p>
          <a:endParaRPr lang="en-IN"/>
        </a:p>
      </dgm:t>
    </dgm:pt>
    <dgm:pt modelId="{4C32DF10-18F4-46BF-A2F6-B4C28986D880}">
      <dgm:prSet phldrT="[Text]"/>
      <dgm:spPr/>
      <dgm:t>
        <a:bodyPr/>
        <a:lstStyle/>
        <a:p>
          <a:r>
            <a:rPr lang="en-US" dirty="0"/>
            <a:t>Hit and trial analysis of the problem</a:t>
          </a:r>
          <a:endParaRPr lang="en-IN" dirty="0"/>
        </a:p>
      </dgm:t>
    </dgm:pt>
    <dgm:pt modelId="{54E83493-02CE-44AD-8D97-B696229544C3}" type="parTrans" cxnId="{4FA3ECD7-2F5E-499F-9202-CBBB720F2BE0}">
      <dgm:prSet/>
      <dgm:spPr/>
      <dgm:t>
        <a:bodyPr/>
        <a:lstStyle/>
        <a:p>
          <a:endParaRPr lang="en-IN"/>
        </a:p>
      </dgm:t>
    </dgm:pt>
    <dgm:pt modelId="{81FB663D-CE52-4A4A-85DD-9EE7DDF9414C}" type="sibTrans" cxnId="{4FA3ECD7-2F5E-499F-9202-CBBB720F2BE0}">
      <dgm:prSet/>
      <dgm:spPr/>
      <dgm:t>
        <a:bodyPr/>
        <a:lstStyle/>
        <a:p>
          <a:endParaRPr lang="en-IN"/>
        </a:p>
      </dgm:t>
    </dgm:pt>
    <dgm:pt modelId="{F54D8BBF-3D45-404C-872A-17DD0745D5E8}">
      <dgm:prSet phldrT="[Text]"/>
      <dgm:spPr/>
      <dgm:t>
        <a:bodyPr/>
        <a:lstStyle/>
        <a:p>
          <a:r>
            <a:rPr lang="en-US" dirty="0"/>
            <a:t>Action</a:t>
          </a:r>
          <a:endParaRPr lang="en-IN" dirty="0"/>
        </a:p>
      </dgm:t>
    </dgm:pt>
    <dgm:pt modelId="{3B965660-3B44-4F37-84BD-9F9D3FE5740A}" type="parTrans" cxnId="{2D3B5FF1-3F30-4BE7-B703-CFA2CAD3AC69}">
      <dgm:prSet/>
      <dgm:spPr/>
      <dgm:t>
        <a:bodyPr/>
        <a:lstStyle/>
        <a:p>
          <a:endParaRPr lang="en-IN"/>
        </a:p>
      </dgm:t>
    </dgm:pt>
    <dgm:pt modelId="{3151A1A2-FF44-475C-9F5B-0A035BC6344B}" type="sibTrans" cxnId="{2D3B5FF1-3F30-4BE7-B703-CFA2CAD3AC69}">
      <dgm:prSet/>
      <dgm:spPr/>
      <dgm:t>
        <a:bodyPr/>
        <a:lstStyle/>
        <a:p>
          <a:endParaRPr lang="en-IN"/>
        </a:p>
      </dgm:t>
    </dgm:pt>
    <dgm:pt modelId="{E8C8027D-04DB-4B7F-9501-6AF9CFCDE16E}" type="pres">
      <dgm:prSet presAssocID="{9AEF2155-7F5D-48CF-97B0-9E476517D8C3}" presName="Name0" presStyleCnt="0">
        <dgm:presLayoutVars>
          <dgm:dir/>
          <dgm:resizeHandles val="exact"/>
        </dgm:presLayoutVars>
      </dgm:prSet>
      <dgm:spPr/>
    </dgm:pt>
    <dgm:pt modelId="{44DAB018-2E18-4014-AE8B-18CFD41DF59E}" type="pres">
      <dgm:prSet presAssocID="{EE7854E4-CAD5-4C24-B5D1-ECCD604F3F8D}" presName="node" presStyleLbl="node1" presStyleIdx="0" presStyleCnt="3">
        <dgm:presLayoutVars>
          <dgm:bulletEnabled val="1"/>
        </dgm:presLayoutVars>
      </dgm:prSet>
      <dgm:spPr/>
    </dgm:pt>
    <dgm:pt modelId="{E24D83F7-6FC1-4C38-A36E-00CB87958B45}" type="pres">
      <dgm:prSet presAssocID="{37BFB114-81B1-4E51-ACE2-B218C347E9B8}" presName="sibTrans" presStyleLbl="sibTrans2D1" presStyleIdx="0" presStyleCnt="2"/>
      <dgm:spPr/>
    </dgm:pt>
    <dgm:pt modelId="{D630F96C-3CCB-4064-B92E-B043D7747B11}" type="pres">
      <dgm:prSet presAssocID="{37BFB114-81B1-4E51-ACE2-B218C347E9B8}" presName="connectorText" presStyleLbl="sibTrans2D1" presStyleIdx="0" presStyleCnt="2"/>
      <dgm:spPr/>
    </dgm:pt>
    <dgm:pt modelId="{1CAE13C5-8407-46AD-8AE5-D8099BBAE2BD}" type="pres">
      <dgm:prSet presAssocID="{4C32DF10-18F4-46BF-A2F6-B4C28986D880}" presName="node" presStyleLbl="node1" presStyleIdx="1" presStyleCnt="3">
        <dgm:presLayoutVars>
          <dgm:bulletEnabled val="1"/>
        </dgm:presLayoutVars>
      </dgm:prSet>
      <dgm:spPr/>
    </dgm:pt>
    <dgm:pt modelId="{97941A59-2A57-4096-8802-3771C215C80B}" type="pres">
      <dgm:prSet presAssocID="{81FB663D-CE52-4A4A-85DD-9EE7DDF9414C}" presName="sibTrans" presStyleLbl="sibTrans2D1" presStyleIdx="1" presStyleCnt="2"/>
      <dgm:spPr/>
    </dgm:pt>
    <dgm:pt modelId="{2B750101-FCC7-472E-95B9-E6E472F82740}" type="pres">
      <dgm:prSet presAssocID="{81FB663D-CE52-4A4A-85DD-9EE7DDF9414C}" presName="connectorText" presStyleLbl="sibTrans2D1" presStyleIdx="1" presStyleCnt="2"/>
      <dgm:spPr/>
    </dgm:pt>
    <dgm:pt modelId="{ABADE7E1-5909-4740-814C-5DDF11AC2F80}" type="pres">
      <dgm:prSet presAssocID="{F54D8BBF-3D45-404C-872A-17DD0745D5E8}" presName="node" presStyleLbl="node1" presStyleIdx="2" presStyleCnt="3">
        <dgm:presLayoutVars>
          <dgm:bulletEnabled val="1"/>
        </dgm:presLayoutVars>
      </dgm:prSet>
      <dgm:spPr/>
    </dgm:pt>
  </dgm:ptLst>
  <dgm:cxnLst>
    <dgm:cxn modelId="{387F590A-2D3C-446F-AE8D-B610497CF782}" type="presOf" srcId="{9AEF2155-7F5D-48CF-97B0-9E476517D8C3}" destId="{E8C8027D-04DB-4B7F-9501-6AF9CFCDE16E}" srcOrd="0" destOrd="0" presId="urn:microsoft.com/office/officeart/2005/8/layout/process1"/>
    <dgm:cxn modelId="{BCB46B5F-7FD5-4009-AADC-0FDB834857CF}" type="presOf" srcId="{4C32DF10-18F4-46BF-A2F6-B4C28986D880}" destId="{1CAE13C5-8407-46AD-8AE5-D8099BBAE2BD}" srcOrd="0" destOrd="0" presId="urn:microsoft.com/office/officeart/2005/8/layout/process1"/>
    <dgm:cxn modelId="{81496F44-0105-4E21-A37B-486C05151DB0}" type="presOf" srcId="{37BFB114-81B1-4E51-ACE2-B218C347E9B8}" destId="{D630F96C-3CCB-4064-B92E-B043D7747B11}" srcOrd="1" destOrd="0" presId="urn:microsoft.com/office/officeart/2005/8/layout/process1"/>
    <dgm:cxn modelId="{42CAFE50-F4AC-4E1E-BFE2-DC560642C2EA}" type="presOf" srcId="{EE7854E4-CAD5-4C24-B5D1-ECCD604F3F8D}" destId="{44DAB018-2E18-4014-AE8B-18CFD41DF59E}" srcOrd="0" destOrd="0" presId="urn:microsoft.com/office/officeart/2005/8/layout/process1"/>
    <dgm:cxn modelId="{FA818D9E-F1B3-41EA-ACDF-5C41980C1528}" srcId="{9AEF2155-7F5D-48CF-97B0-9E476517D8C3}" destId="{EE7854E4-CAD5-4C24-B5D1-ECCD604F3F8D}" srcOrd="0" destOrd="0" parTransId="{80C35903-1143-46D8-95A2-26612F959DDA}" sibTransId="{37BFB114-81B1-4E51-ACE2-B218C347E9B8}"/>
    <dgm:cxn modelId="{3774D2A1-C5CA-49C0-90DE-23C8D42B5FE0}" type="presOf" srcId="{F54D8BBF-3D45-404C-872A-17DD0745D5E8}" destId="{ABADE7E1-5909-4740-814C-5DDF11AC2F80}" srcOrd="0" destOrd="0" presId="urn:microsoft.com/office/officeart/2005/8/layout/process1"/>
    <dgm:cxn modelId="{9BCBA2BF-A713-47F5-AF79-2A4EBA5E6D60}" type="presOf" srcId="{81FB663D-CE52-4A4A-85DD-9EE7DDF9414C}" destId="{97941A59-2A57-4096-8802-3771C215C80B}" srcOrd="0" destOrd="0" presId="urn:microsoft.com/office/officeart/2005/8/layout/process1"/>
    <dgm:cxn modelId="{E6B3BAC9-4FC9-4F5D-9383-773F8A3A3223}" type="presOf" srcId="{37BFB114-81B1-4E51-ACE2-B218C347E9B8}" destId="{E24D83F7-6FC1-4C38-A36E-00CB87958B45}" srcOrd="0" destOrd="0" presId="urn:microsoft.com/office/officeart/2005/8/layout/process1"/>
    <dgm:cxn modelId="{4FA3ECD7-2F5E-499F-9202-CBBB720F2BE0}" srcId="{9AEF2155-7F5D-48CF-97B0-9E476517D8C3}" destId="{4C32DF10-18F4-46BF-A2F6-B4C28986D880}" srcOrd="1" destOrd="0" parTransId="{54E83493-02CE-44AD-8D97-B696229544C3}" sibTransId="{81FB663D-CE52-4A4A-85DD-9EE7DDF9414C}"/>
    <dgm:cxn modelId="{5D16B1EB-4238-440C-91BD-5E7D4F5B2659}" type="presOf" srcId="{81FB663D-CE52-4A4A-85DD-9EE7DDF9414C}" destId="{2B750101-FCC7-472E-95B9-E6E472F82740}" srcOrd="1" destOrd="0" presId="urn:microsoft.com/office/officeart/2005/8/layout/process1"/>
    <dgm:cxn modelId="{2D3B5FF1-3F30-4BE7-B703-CFA2CAD3AC69}" srcId="{9AEF2155-7F5D-48CF-97B0-9E476517D8C3}" destId="{F54D8BBF-3D45-404C-872A-17DD0745D5E8}" srcOrd="2" destOrd="0" parTransId="{3B965660-3B44-4F37-84BD-9F9D3FE5740A}" sibTransId="{3151A1A2-FF44-475C-9F5B-0A035BC6344B}"/>
    <dgm:cxn modelId="{01903149-2648-4C20-935A-08FAA88E6AF0}" type="presParOf" srcId="{E8C8027D-04DB-4B7F-9501-6AF9CFCDE16E}" destId="{44DAB018-2E18-4014-AE8B-18CFD41DF59E}" srcOrd="0" destOrd="0" presId="urn:microsoft.com/office/officeart/2005/8/layout/process1"/>
    <dgm:cxn modelId="{E1132727-0B5B-4483-AB03-561A5648531A}" type="presParOf" srcId="{E8C8027D-04DB-4B7F-9501-6AF9CFCDE16E}" destId="{E24D83F7-6FC1-4C38-A36E-00CB87958B45}" srcOrd="1" destOrd="0" presId="urn:microsoft.com/office/officeart/2005/8/layout/process1"/>
    <dgm:cxn modelId="{178A5B36-F203-4FA0-BE08-8E3F3244FD24}" type="presParOf" srcId="{E24D83F7-6FC1-4C38-A36E-00CB87958B45}" destId="{D630F96C-3CCB-4064-B92E-B043D7747B11}" srcOrd="0" destOrd="0" presId="urn:microsoft.com/office/officeart/2005/8/layout/process1"/>
    <dgm:cxn modelId="{6C712FD9-3BEB-48DD-A4F6-649CE7008925}" type="presParOf" srcId="{E8C8027D-04DB-4B7F-9501-6AF9CFCDE16E}" destId="{1CAE13C5-8407-46AD-8AE5-D8099BBAE2BD}" srcOrd="2" destOrd="0" presId="urn:microsoft.com/office/officeart/2005/8/layout/process1"/>
    <dgm:cxn modelId="{4A406171-5C58-4F60-AC41-DAAB89E70680}" type="presParOf" srcId="{E8C8027D-04DB-4B7F-9501-6AF9CFCDE16E}" destId="{97941A59-2A57-4096-8802-3771C215C80B}" srcOrd="3" destOrd="0" presId="urn:microsoft.com/office/officeart/2005/8/layout/process1"/>
    <dgm:cxn modelId="{3D1BD51C-672C-414F-B1A5-0A1A4746740E}" type="presParOf" srcId="{97941A59-2A57-4096-8802-3771C215C80B}" destId="{2B750101-FCC7-472E-95B9-E6E472F82740}" srcOrd="0" destOrd="0" presId="urn:microsoft.com/office/officeart/2005/8/layout/process1"/>
    <dgm:cxn modelId="{404018EF-5963-4D7E-A0E6-9601E66E7BB1}" type="presParOf" srcId="{E8C8027D-04DB-4B7F-9501-6AF9CFCDE16E}" destId="{ABADE7E1-5909-4740-814C-5DDF11AC2F8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489C61-4E1A-4D79-97DE-E69CF366D7E8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AC6A7D-1075-47B6-906A-18B947932185}">
      <dgm:prSet phldrT="[Text]"/>
      <dgm:spPr/>
      <dgm:t>
        <a:bodyPr/>
        <a:lstStyle/>
        <a:p>
          <a:r>
            <a:rPr lang="en-US" dirty="0"/>
            <a:t>Deploy Hosting</a:t>
          </a:r>
        </a:p>
      </dgm:t>
    </dgm:pt>
    <dgm:pt modelId="{0B1D4220-BB4A-4F3B-A9A2-EAD6980FFB0A}" type="parTrans" cxnId="{C24B9034-BD78-4DBF-91B7-0BDD15F7B019}">
      <dgm:prSet/>
      <dgm:spPr/>
      <dgm:t>
        <a:bodyPr/>
        <a:lstStyle/>
        <a:p>
          <a:endParaRPr lang="en-US"/>
        </a:p>
      </dgm:t>
    </dgm:pt>
    <dgm:pt modelId="{B456C3B1-1BEF-4A54-B292-401BA178FD10}" type="sibTrans" cxnId="{C24B9034-BD78-4DBF-91B7-0BDD15F7B019}">
      <dgm:prSet/>
      <dgm:spPr/>
      <dgm:t>
        <a:bodyPr/>
        <a:lstStyle/>
        <a:p>
          <a:endParaRPr lang="en-US"/>
        </a:p>
      </dgm:t>
    </dgm:pt>
    <dgm:pt modelId="{695764BC-8A64-4C58-9F23-151EEAA8A4B2}">
      <dgm:prSet phldrT="[Text]"/>
      <dgm:spPr/>
      <dgm:t>
        <a:bodyPr/>
        <a:lstStyle/>
        <a:p>
          <a:r>
            <a:rPr lang="en-US" dirty="0"/>
            <a:t>Register Devices</a:t>
          </a:r>
        </a:p>
      </dgm:t>
    </dgm:pt>
    <dgm:pt modelId="{CCEB8C42-D4DB-4163-BCA1-0F42CC4B063B}" type="parTrans" cxnId="{28AA37AF-0300-4482-8770-816692E71BA2}">
      <dgm:prSet/>
      <dgm:spPr/>
      <dgm:t>
        <a:bodyPr/>
        <a:lstStyle/>
        <a:p>
          <a:endParaRPr lang="en-US"/>
        </a:p>
      </dgm:t>
    </dgm:pt>
    <dgm:pt modelId="{4141C2E4-2270-48A8-8483-5C337961E2BE}" type="sibTrans" cxnId="{28AA37AF-0300-4482-8770-816692E71BA2}">
      <dgm:prSet/>
      <dgm:spPr/>
      <dgm:t>
        <a:bodyPr/>
        <a:lstStyle/>
        <a:p>
          <a:endParaRPr lang="en-US"/>
        </a:p>
      </dgm:t>
    </dgm:pt>
    <dgm:pt modelId="{77159C7D-48BA-4FFF-9EEA-B4E802ED64A5}">
      <dgm:prSet phldrT="[Text]"/>
      <dgm:spPr/>
      <dgm:t>
        <a:bodyPr/>
        <a:lstStyle/>
        <a:p>
          <a:r>
            <a:rPr lang="en-US" dirty="0"/>
            <a:t>Employee Registration</a:t>
          </a:r>
        </a:p>
      </dgm:t>
    </dgm:pt>
    <dgm:pt modelId="{6DE3870D-F2EA-4FA9-9AC2-33625CB1AE54}" type="parTrans" cxnId="{8DF111E8-9A51-4130-9D33-44ED8B0BAC59}">
      <dgm:prSet/>
      <dgm:spPr/>
      <dgm:t>
        <a:bodyPr/>
        <a:lstStyle/>
        <a:p>
          <a:endParaRPr lang="en-US"/>
        </a:p>
      </dgm:t>
    </dgm:pt>
    <dgm:pt modelId="{4E6E8649-49F6-47CF-8EE7-65978B6D6421}" type="sibTrans" cxnId="{8DF111E8-9A51-4130-9D33-44ED8B0BAC59}">
      <dgm:prSet/>
      <dgm:spPr/>
      <dgm:t>
        <a:bodyPr/>
        <a:lstStyle/>
        <a:p>
          <a:endParaRPr lang="en-US"/>
        </a:p>
      </dgm:t>
    </dgm:pt>
    <dgm:pt modelId="{989FAC3E-0C5F-451B-87BA-D54103A14419}" type="pres">
      <dgm:prSet presAssocID="{D7489C61-4E1A-4D79-97DE-E69CF366D7E8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78EED709-B269-4527-9F63-0D34E4E1C527}" type="pres">
      <dgm:prSet presAssocID="{28AC6A7D-1075-47B6-906A-18B947932185}" presName="Accent1" presStyleCnt="0"/>
      <dgm:spPr/>
    </dgm:pt>
    <dgm:pt modelId="{5E0FD4EE-5869-4991-8F78-81E8FE724655}" type="pres">
      <dgm:prSet presAssocID="{28AC6A7D-1075-47B6-906A-18B947932185}" presName="Accent" presStyleLbl="node1" presStyleIdx="0" presStyleCnt="3"/>
      <dgm:spPr/>
    </dgm:pt>
    <dgm:pt modelId="{3421134E-88C7-4E07-8460-A39899D12E15}" type="pres">
      <dgm:prSet presAssocID="{28AC6A7D-1075-47B6-906A-18B947932185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93E61176-F639-4493-8438-05ADC3E14BA3}" type="pres">
      <dgm:prSet presAssocID="{695764BC-8A64-4C58-9F23-151EEAA8A4B2}" presName="Accent2" presStyleCnt="0"/>
      <dgm:spPr/>
    </dgm:pt>
    <dgm:pt modelId="{39D317EB-0AAA-4953-B12E-2B874782CC34}" type="pres">
      <dgm:prSet presAssocID="{695764BC-8A64-4C58-9F23-151EEAA8A4B2}" presName="Accent" presStyleLbl="node1" presStyleIdx="1" presStyleCnt="3"/>
      <dgm:spPr/>
    </dgm:pt>
    <dgm:pt modelId="{15DC8339-089A-4F6B-9E6A-919300133B5E}" type="pres">
      <dgm:prSet presAssocID="{695764BC-8A64-4C58-9F23-151EEAA8A4B2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1D3B6D92-9715-46DC-9A15-4C7E56ECF31F}" type="pres">
      <dgm:prSet presAssocID="{77159C7D-48BA-4FFF-9EEA-B4E802ED64A5}" presName="Accent3" presStyleCnt="0"/>
      <dgm:spPr/>
    </dgm:pt>
    <dgm:pt modelId="{CAA8B38F-1107-439F-846B-839F5CE356D3}" type="pres">
      <dgm:prSet presAssocID="{77159C7D-48BA-4FFF-9EEA-B4E802ED64A5}" presName="Accent" presStyleLbl="node1" presStyleIdx="2" presStyleCnt="3"/>
      <dgm:spPr/>
    </dgm:pt>
    <dgm:pt modelId="{FF68F8C4-0EE9-4095-B148-4F01A6ADB45A}" type="pres">
      <dgm:prSet presAssocID="{77159C7D-48BA-4FFF-9EEA-B4E802ED64A5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C24B9034-BD78-4DBF-91B7-0BDD15F7B019}" srcId="{D7489C61-4E1A-4D79-97DE-E69CF366D7E8}" destId="{28AC6A7D-1075-47B6-906A-18B947932185}" srcOrd="0" destOrd="0" parTransId="{0B1D4220-BB4A-4F3B-A9A2-EAD6980FFB0A}" sibTransId="{B456C3B1-1BEF-4A54-B292-401BA178FD10}"/>
    <dgm:cxn modelId="{2577E484-11E7-47CF-811F-593A8F7EF767}" type="presOf" srcId="{28AC6A7D-1075-47B6-906A-18B947932185}" destId="{3421134E-88C7-4E07-8460-A39899D12E15}" srcOrd="0" destOrd="0" presId="urn:microsoft.com/office/officeart/2009/layout/CircleArrowProcess"/>
    <dgm:cxn modelId="{28AA37AF-0300-4482-8770-816692E71BA2}" srcId="{D7489C61-4E1A-4D79-97DE-E69CF366D7E8}" destId="{695764BC-8A64-4C58-9F23-151EEAA8A4B2}" srcOrd="1" destOrd="0" parTransId="{CCEB8C42-D4DB-4163-BCA1-0F42CC4B063B}" sibTransId="{4141C2E4-2270-48A8-8483-5C337961E2BE}"/>
    <dgm:cxn modelId="{81FA21B8-D427-4E31-9FD9-62E593A1DAAB}" type="presOf" srcId="{D7489C61-4E1A-4D79-97DE-E69CF366D7E8}" destId="{989FAC3E-0C5F-451B-87BA-D54103A14419}" srcOrd="0" destOrd="0" presId="urn:microsoft.com/office/officeart/2009/layout/CircleArrowProcess"/>
    <dgm:cxn modelId="{6102F0D6-8EE5-4485-B04B-7DE85C7EBCB1}" type="presOf" srcId="{695764BC-8A64-4C58-9F23-151EEAA8A4B2}" destId="{15DC8339-089A-4F6B-9E6A-919300133B5E}" srcOrd="0" destOrd="0" presId="urn:microsoft.com/office/officeart/2009/layout/CircleArrowProcess"/>
    <dgm:cxn modelId="{A2E857E5-EF9A-4029-A0A7-59540A04ECC7}" type="presOf" srcId="{77159C7D-48BA-4FFF-9EEA-B4E802ED64A5}" destId="{FF68F8C4-0EE9-4095-B148-4F01A6ADB45A}" srcOrd="0" destOrd="0" presId="urn:microsoft.com/office/officeart/2009/layout/CircleArrowProcess"/>
    <dgm:cxn modelId="{8DF111E8-9A51-4130-9D33-44ED8B0BAC59}" srcId="{D7489C61-4E1A-4D79-97DE-E69CF366D7E8}" destId="{77159C7D-48BA-4FFF-9EEA-B4E802ED64A5}" srcOrd="2" destOrd="0" parTransId="{6DE3870D-F2EA-4FA9-9AC2-33625CB1AE54}" sibTransId="{4E6E8649-49F6-47CF-8EE7-65978B6D6421}"/>
    <dgm:cxn modelId="{497EFCB0-4AC7-4B23-8C2C-E1D7C5E562E6}" type="presParOf" srcId="{989FAC3E-0C5F-451B-87BA-D54103A14419}" destId="{78EED709-B269-4527-9F63-0D34E4E1C527}" srcOrd="0" destOrd="0" presId="urn:microsoft.com/office/officeart/2009/layout/CircleArrowProcess"/>
    <dgm:cxn modelId="{322F3FB7-502A-4776-9D18-A0CB7D82EC4B}" type="presParOf" srcId="{78EED709-B269-4527-9F63-0D34E4E1C527}" destId="{5E0FD4EE-5869-4991-8F78-81E8FE724655}" srcOrd="0" destOrd="0" presId="urn:microsoft.com/office/officeart/2009/layout/CircleArrowProcess"/>
    <dgm:cxn modelId="{B5849742-D3D2-489A-96E2-C72ABDB391E4}" type="presParOf" srcId="{989FAC3E-0C5F-451B-87BA-D54103A14419}" destId="{3421134E-88C7-4E07-8460-A39899D12E15}" srcOrd="1" destOrd="0" presId="urn:microsoft.com/office/officeart/2009/layout/CircleArrowProcess"/>
    <dgm:cxn modelId="{80CF34AE-31DC-4D50-9242-5EEC7D2AA05D}" type="presParOf" srcId="{989FAC3E-0C5F-451B-87BA-D54103A14419}" destId="{93E61176-F639-4493-8438-05ADC3E14BA3}" srcOrd="2" destOrd="0" presId="urn:microsoft.com/office/officeart/2009/layout/CircleArrowProcess"/>
    <dgm:cxn modelId="{D5FE7DD1-5861-4C6A-86DA-7C449CE18C69}" type="presParOf" srcId="{93E61176-F639-4493-8438-05ADC3E14BA3}" destId="{39D317EB-0AAA-4953-B12E-2B874782CC34}" srcOrd="0" destOrd="0" presId="urn:microsoft.com/office/officeart/2009/layout/CircleArrowProcess"/>
    <dgm:cxn modelId="{BCE9487C-5E95-4DD9-93D9-10440CECD44D}" type="presParOf" srcId="{989FAC3E-0C5F-451B-87BA-D54103A14419}" destId="{15DC8339-089A-4F6B-9E6A-919300133B5E}" srcOrd="3" destOrd="0" presId="urn:microsoft.com/office/officeart/2009/layout/CircleArrowProcess"/>
    <dgm:cxn modelId="{B1AA8351-9685-4C33-A064-3D028EF0047C}" type="presParOf" srcId="{989FAC3E-0C5F-451B-87BA-D54103A14419}" destId="{1D3B6D92-9715-46DC-9A15-4C7E56ECF31F}" srcOrd="4" destOrd="0" presId="urn:microsoft.com/office/officeart/2009/layout/CircleArrowProcess"/>
    <dgm:cxn modelId="{BA8F2065-A371-4C5A-9F85-CCA88DF3263D}" type="presParOf" srcId="{1D3B6D92-9715-46DC-9A15-4C7E56ECF31F}" destId="{CAA8B38F-1107-439F-846B-839F5CE356D3}" srcOrd="0" destOrd="0" presId="urn:microsoft.com/office/officeart/2009/layout/CircleArrowProcess"/>
    <dgm:cxn modelId="{3D487F17-0E38-4011-8AEF-EAF4836E1E58}" type="presParOf" srcId="{989FAC3E-0C5F-451B-87BA-D54103A14419}" destId="{FF68F8C4-0EE9-4095-B148-4F01A6ADB45A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0B03C4-8626-4D6D-A376-4FE4AC81F422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9AF136-AD72-4FA3-A297-51B220101136}">
      <dgm:prSet phldrT="[Text]"/>
      <dgm:spPr/>
      <dgm:t>
        <a:bodyPr/>
        <a:lstStyle/>
        <a:p>
          <a:r>
            <a:rPr lang="en-US" b="1" dirty="0"/>
            <a:t> Industrial/Site      </a:t>
          </a:r>
          <a:br>
            <a:rPr lang="en-US" b="1" dirty="0"/>
          </a:br>
          <a:r>
            <a:rPr lang="en-US" b="1" dirty="0"/>
            <a:t> survey</a:t>
          </a:r>
        </a:p>
      </dgm:t>
    </dgm:pt>
    <dgm:pt modelId="{96B74B82-E271-4105-AD1A-D2DD48FEEFAB}" type="parTrans" cxnId="{75BDB800-181A-484F-98D4-901891F68870}">
      <dgm:prSet/>
      <dgm:spPr/>
      <dgm:t>
        <a:bodyPr/>
        <a:lstStyle/>
        <a:p>
          <a:endParaRPr lang="en-US"/>
        </a:p>
      </dgm:t>
    </dgm:pt>
    <dgm:pt modelId="{27DF8158-61D0-40B5-9D92-28871EE34EAE}" type="sibTrans" cxnId="{75BDB800-181A-484F-98D4-901891F68870}">
      <dgm:prSet/>
      <dgm:spPr/>
      <dgm:t>
        <a:bodyPr/>
        <a:lstStyle/>
        <a:p>
          <a:endParaRPr lang="en-US"/>
        </a:p>
      </dgm:t>
    </dgm:pt>
    <dgm:pt modelId="{6A93561F-C127-456F-B3CC-56819F610592}">
      <dgm:prSet phldrT="[Text]"/>
      <dgm:spPr/>
      <dgm:t>
        <a:bodyPr/>
        <a:lstStyle/>
        <a:p>
          <a:r>
            <a:rPr lang="en-IN" dirty="0"/>
            <a:t>Inspection of manholes and feasibility of placing the product. Estimation of water levels, material of manhole(concrete)</a:t>
          </a:r>
          <a:endParaRPr lang="en-US" dirty="0"/>
        </a:p>
      </dgm:t>
    </dgm:pt>
    <dgm:pt modelId="{2C950AC8-30F7-451A-8CE5-369E3B21E0DB}" type="parTrans" cxnId="{9DF82B40-DC97-4ACA-A071-A9DC3C08C358}">
      <dgm:prSet/>
      <dgm:spPr/>
      <dgm:t>
        <a:bodyPr/>
        <a:lstStyle/>
        <a:p>
          <a:endParaRPr lang="en-US"/>
        </a:p>
      </dgm:t>
    </dgm:pt>
    <dgm:pt modelId="{A32FB5FC-E3AB-4FED-AA9B-37529225940F}" type="sibTrans" cxnId="{9DF82B40-DC97-4ACA-A071-A9DC3C08C358}">
      <dgm:prSet/>
      <dgm:spPr/>
      <dgm:t>
        <a:bodyPr/>
        <a:lstStyle/>
        <a:p>
          <a:endParaRPr lang="en-US"/>
        </a:p>
      </dgm:t>
    </dgm:pt>
    <dgm:pt modelId="{9E9DD030-799E-4D06-9136-80C10011EC4B}">
      <dgm:prSet phldrT="[Text]"/>
      <dgm:spPr/>
      <dgm:t>
        <a:bodyPr/>
        <a:lstStyle/>
        <a:p>
          <a:r>
            <a:rPr lang="en-US" b="1" dirty="0"/>
            <a:t>More Prototyping</a:t>
          </a:r>
        </a:p>
      </dgm:t>
    </dgm:pt>
    <dgm:pt modelId="{FB5DD31A-E1CF-4783-A382-B1C8CE644B6C}" type="parTrans" cxnId="{87EF3D83-1461-46C0-879F-490B70537136}">
      <dgm:prSet/>
      <dgm:spPr/>
      <dgm:t>
        <a:bodyPr/>
        <a:lstStyle/>
        <a:p>
          <a:endParaRPr lang="en-US"/>
        </a:p>
      </dgm:t>
    </dgm:pt>
    <dgm:pt modelId="{E7654C6A-032E-4D0F-87FF-E7DE0220CC0A}" type="sibTrans" cxnId="{87EF3D83-1461-46C0-879F-490B70537136}">
      <dgm:prSet/>
      <dgm:spPr/>
      <dgm:t>
        <a:bodyPr/>
        <a:lstStyle/>
        <a:p>
          <a:endParaRPr lang="en-US"/>
        </a:p>
      </dgm:t>
    </dgm:pt>
    <dgm:pt modelId="{117A2696-3E3B-4FE2-9705-98FFFDEAA15D}">
      <dgm:prSet phldrT="[Text]"/>
      <dgm:spPr/>
      <dgm:t>
        <a:bodyPr/>
        <a:lstStyle/>
        <a:p>
          <a:r>
            <a:rPr lang="en-US" b="1" dirty="0"/>
            <a:t>Test trials</a:t>
          </a:r>
        </a:p>
      </dgm:t>
    </dgm:pt>
    <dgm:pt modelId="{4E870D3B-ED92-49E5-BF74-D3C9F1ECE044}" type="parTrans" cxnId="{7804A9EB-B327-4E39-83A8-D1BBFB3F97EE}">
      <dgm:prSet/>
      <dgm:spPr/>
      <dgm:t>
        <a:bodyPr/>
        <a:lstStyle/>
        <a:p>
          <a:endParaRPr lang="en-US"/>
        </a:p>
      </dgm:t>
    </dgm:pt>
    <dgm:pt modelId="{F81AB28C-E417-4EA3-A4B1-5F0124C54779}" type="sibTrans" cxnId="{7804A9EB-B327-4E39-83A8-D1BBFB3F97EE}">
      <dgm:prSet/>
      <dgm:spPr/>
      <dgm:t>
        <a:bodyPr/>
        <a:lstStyle/>
        <a:p>
          <a:endParaRPr lang="en-US"/>
        </a:p>
      </dgm:t>
    </dgm:pt>
    <dgm:pt modelId="{E1A6D415-A65F-48B2-B521-520B637BEC79}">
      <dgm:prSet phldrT="[Text]"/>
      <dgm:spPr/>
      <dgm:t>
        <a:bodyPr/>
        <a:lstStyle/>
        <a:p>
          <a:r>
            <a:rPr lang="en-IN" dirty="0"/>
            <a:t>Demo inside campus.</a:t>
          </a:r>
          <a:endParaRPr lang="en-US" dirty="0"/>
        </a:p>
      </dgm:t>
    </dgm:pt>
    <dgm:pt modelId="{C1A4101C-EEBD-45A8-8727-144D506CA6BB}" type="parTrans" cxnId="{BC9B4326-D2B6-47F1-B206-F76CBBA98920}">
      <dgm:prSet/>
      <dgm:spPr/>
      <dgm:t>
        <a:bodyPr/>
        <a:lstStyle/>
        <a:p>
          <a:endParaRPr lang="en-US"/>
        </a:p>
      </dgm:t>
    </dgm:pt>
    <dgm:pt modelId="{A525A560-B875-4331-85D5-3506D403A586}" type="sibTrans" cxnId="{BC9B4326-D2B6-47F1-B206-F76CBBA98920}">
      <dgm:prSet/>
      <dgm:spPr/>
      <dgm:t>
        <a:bodyPr/>
        <a:lstStyle/>
        <a:p>
          <a:endParaRPr lang="en-US"/>
        </a:p>
      </dgm:t>
    </dgm:pt>
    <dgm:pt modelId="{121B7C65-E17C-43E0-8BE5-13F0FC3D6E87}">
      <dgm:prSet phldrT="[Text]"/>
      <dgm:spPr/>
      <dgm:t>
        <a:bodyPr/>
        <a:lstStyle/>
        <a:p>
          <a:r>
            <a:rPr lang="en-IN" dirty="0"/>
            <a:t>building database</a:t>
          </a:r>
          <a:endParaRPr lang="en-US" dirty="0"/>
        </a:p>
      </dgm:t>
    </dgm:pt>
    <dgm:pt modelId="{C775044E-97E5-4D5F-83AB-2BBB16525408}" type="parTrans" cxnId="{2AA4D725-DF4E-401F-982B-C22B10F23DC3}">
      <dgm:prSet/>
      <dgm:spPr/>
      <dgm:t>
        <a:bodyPr/>
        <a:lstStyle/>
        <a:p>
          <a:endParaRPr lang="en-US"/>
        </a:p>
      </dgm:t>
    </dgm:pt>
    <dgm:pt modelId="{84269780-8A2A-41BA-89B2-ED5A940FAB7E}" type="sibTrans" cxnId="{2AA4D725-DF4E-401F-982B-C22B10F23DC3}">
      <dgm:prSet/>
      <dgm:spPr/>
      <dgm:t>
        <a:bodyPr/>
        <a:lstStyle/>
        <a:p>
          <a:endParaRPr lang="en-US"/>
        </a:p>
      </dgm:t>
    </dgm:pt>
    <dgm:pt modelId="{2ED1EB50-C903-490E-BB9B-B7058ADBEBF8}">
      <dgm:prSet phldrT="[Text]"/>
      <dgm:spPr/>
      <dgm:t>
        <a:bodyPr/>
        <a:lstStyle/>
        <a:p>
          <a:r>
            <a:rPr lang="en-US" dirty="0"/>
            <a:t>Testing in   simulated environment, Failure mode effect analysis (FMEA), durability, fitness etc.</a:t>
          </a:r>
        </a:p>
      </dgm:t>
    </dgm:pt>
    <dgm:pt modelId="{F79ABBEC-C4E0-48C8-8061-22826D302F86}" type="sibTrans" cxnId="{B9EFA5B9-7D31-4446-BB57-0452FBBE8BF4}">
      <dgm:prSet/>
      <dgm:spPr/>
      <dgm:t>
        <a:bodyPr/>
        <a:lstStyle/>
        <a:p>
          <a:endParaRPr lang="en-US"/>
        </a:p>
      </dgm:t>
    </dgm:pt>
    <dgm:pt modelId="{F729A3D6-7C59-4C2F-8AC8-F78BEBC47845}" type="parTrans" cxnId="{B9EFA5B9-7D31-4446-BB57-0452FBBE8BF4}">
      <dgm:prSet/>
      <dgm:spPr/>
      <dgm:t>
        <a:bodyPr/>
        <a:lstStyle/>
        <a:p>
          <a:endParaRPr lang="en-US"/>
        </a:p>
      </dgm:t>
    </dgm:pt>
    <dgm:pt modelId="{8765DC57-71F8-415F-8549-767DD0588B92}" type="pres">
      <dgm:prSet presAssocID="{E30B03C4-8626-4D6D-A376-4FE4AC81F422}" presName="Name0" presStyleCnt="0">
        <dgm:presLayoutVars>
          <dgm:dir/>
          <dgm:resizeHandles val="exact"/>
        </dgm:presLayoutVars>
      </dgm:prSet>
      <dgm:spPr/>
    </dgm:pt>
    <dgm:pt modelId="{5282989B-DE9C-4FDC-B974-7B723032551F}" type="pres">
      <dgm:prSet presAssocID="{CB9AF136-AD72-4FA3-A297-51B220101136}" presName="node" presStyleLbl="node1" presStyleIdx="0" presStyleCnt="3">
        <dgm:presLayoutVars>
          <dgm:bulletEnabled val="1"/>
        </dgm:presLayoutVars>
      </dgm:prSet>
      <dgm:spPr/>
    </dgm:pt>
    <dgm:pt modelId="{E27E78F8-FA3F-4484-83B2-0C64B727BEE8}" type="pres">
      <dgm:prSet presAssocID="{27DF8158-61D0-40B5-9D92-28871EE34EAE}" presName="sibTrans" presStyleCnt="0"/>
      <dgm:spPr/>
    </dgm:pt>
    <dgm:pt modelId="{0787DD86-C206-4FE7-B771-F47744889F68}" type="pres">
      <dgm:prSet presAssocID="{9E9DD030-799E-4D06-9136-80C10011EC4B}" presName="node" presStyleLbl="node1" presStyleIdx="1" presStyleCnt="3">
        <dgm:presLayoutVars>
          <dgm:bulletEnabled val="1"/>
        </dgm:presLayoutVars>
      </dgm:prSet>
      <dgm:spPr/>
    </dgm:pt>
    <dgm:pt modelId="{B4C2808B-2FB2-474D-A41A-9C374067420A}" type="pres">
      <dgm:prSet presAssocID="{E7654C6A-032E-4D0F-87FF-E7DE0220CC0A}" presName="sibTrans" presStyleCnt="0"/>
      <dgm:spPr/>
    </dgm:pt>
    <dgm:pt modelId="{8CBEE674-8006-4BA5-9CAB-C3AD6D1E3AC9}" type="pres">
      <dgm:prSet presAssocID="{117A2696-3E3B-4FE2-9705-98FFFDEAA15D}" presName="node" presStyleLbl="node1" presStyleIdx="2" presStyleCnt="3">
        <dgm:presLayoutVars>
          <dgm:bulletEnabled val="1"/>
        </dgm:presLayoutVars>
      </dgm:prSet>
      <dgm:spPr/>
    </dgm:pt>
  </dgm:ptLst>
  <dgm:cxnLst>
    <dgm:cxn modelId="{75BDB800-181A-484F-98D4-901891F68870}" srcId="{E30B03C4-8626-4D6D-A376-4FE4AC81F422}" destId="{CB9AF136-AD72-4FA3-A297-51B220101136}" srcOrd="0" destOrd="0" parTransId="{96B74B82-E271-4105-AD1A-D2DD48FEEFAB}" sibTransId="{27DF8158-61D0-40B5-9D92-28871EE34EAE}"/>
    <dgm:cxn modelId="{7312C606-86B0-4DDA-B9C7-3408BC168C51}" type="presOf" srcId="{CB9AF136-AD72-4FA3-A297-51B220101136}" destId="{5282989B-DE9C-4FDC-B974-7B723032551F}" srcOrd="0" destOrd="0" presId="urn:microsoft.com/office/officeart/2005/8/layout/hList6"/>
    <dgm:cxn modelId="{6E873323-232C-4C18-8098-8B23E22B3267}" type="presOf" srcId="{9E9DD030-799E-4D06-9136-80C10011EC4B}" destId="{0787DD86-C206-4FE7-B771-F47744889F68}" srcOrd="0" destOrd="0" presId="urn:microsoft.com/office/officeart/2005/8/layout/hList6"/>
    <dgm:cxn modelId="{2AA4D725-DF4E-401F-982B-C22B10F23DC3}" srcId="{117A2696-3E3B-4FE2-9705-98FFFDEAA15D}" destId="{121B7C65-E17C-43E0-8BE5-13F0FC3D6E87}" srcOrd="1" destOrd="0" parTransId="{C775044E-97E5-4D5F-83AB-2BBB16525408}" sibTransId="{84269780-8A2A-41BA-89B2-ED5A940FAB7E}"/>
    <dgm:cxn modelId="{BC9B4326-D2B6-47F1-B206-F76CBBA98920}" srcId="{117A2696-3E3B-4FE2-9705-98FFFDEAA15D}" destId="{E1A6D415-A65F-48B2-B521-520B637BEC79}" srcOrd="0" destOrd="0" parTransId="{C1A4101C-EEBD-45A8-8727-144D506CA6BB}" sibTransId="{A525A560-B875-4331-85D5-3506D403A586}"/>
    <dgm:cxn modelId="{8E1E923D-3D74-4D73-9D34-4348C6F4CF32}" type="presOf" srcId="{6A93561F-C127-456F-B3CC-56819F610592}" destId="{5282989B-DE9C-4FDC-B974-7B723032551F}" srcOrd="0" destOrd="1" presId="urn:microsoft.com/office/officeart/2005/8/layout/hList6"/>
    <dgm:cxn modelId="{9DF82B40-DC97-4ACA-A071-A9DC3C08C358}" srcId="{CB9AF136-AD72-4FA3-A297-51B220101136}" destId="{6A93561F-C127-456F-B3CC-56819F610592}" srcOrd="0" destOrd="0" parTransId="{2C950AC8-30F7-451A-8CE5-369E3B21E0DB}" sibTransId="{A32FB5FC-E3AB-4FED-AA9B-37529225940F}"/>
    <dgm:cxn modelId="{87EF3D83-1461-46C0-879F-490B70537136}" srcId="{E30B03C4-8626-4D6D-A376-4FE4AC81F422}" destId="{9E9DD030-799E-4D06-9136-80C10011EC4B}" srcOrd="1" destOrd="0" parTransId="{FB5DD31A-E1CF-4783-A382-B1C8CE644B6C}" sibTransId="{E7654C6A-032E-4D0F-87FF-E7DE0220CC0A}"/>
    <dgm:cxn modelId="{5504459C-2DEC-4CBD-80AC-B8966B13BDBF}" type="presOf" srcId="{E30B03C4-8626-4D6D-A376-4FE4AC81F422}" destId="{8765DC57-71F8-415F-8549-767DD0588B92}" srcOrd="0" destOrd="0" presId="urn:microsoft.com/office/officeart/2005/8/layout/hList6"/>
    <dgm:cxn modelId="{20CC0FA1-2666-48CA-A9DC-3E9302CA0A38}" type="presOf" srcId="{E1A6D415-A65F-48B2-B521-520B637BEC79}" destId="{8CBEE674-8006-4BA5-9CAB-C3AD6D1E3AC9}" srcOrd="0" destOrd="1" presId="urn:microsoft.com/office/officeart/2005/8/layout/hList6"/>
    <dgm:cxn modelId="{62FD26A2-7ABC-4854-A40B-4C0277209B53}" type="presOf" srcId="{2ED1EB50-C903-490E-BB9B-B7058ADBEBF8}" destId="{0787DD86-C206-4FE7-B771-F47744889F68}" srcOrd="0" destOrd="1" presId="urn:microsoft.com/office/officeart/2005/8/layout/hList6"/>
    <dgm:cxn modelId="{B9EFA5B9-7D31-4446-BB57-0452FBBE8BF4}" srcId="{9E9DD030-799E-4D06-9136-80C10011EC4B}" destId="{2ED1EB50-C903-490E-BB9B-B7058ADBEBF8}" srcOrd="0" destOrd="0" parTransId="{F729A3D6-7C59-4C2F-8AC8-F78BEBC47845}" sibTransId="{F79ABBEC-C4E0-48C8-8061-22826D302F86}"/>
    <dgm:cxn modelId="{00FC62D3-530E-4509-897B-6B7E7D990B33}" type="presOf" srcId="{117A2696-3E3B-4FE2-9705-98FFFDEAA15D}" destId="{8CBEE674-8006-4BA5-9CAB-C3AD6D1E3AC9}" srcOrd="0" destOrd="0" presId="urn:microsoft.com/office/officeart/2005/8/layout/hList6"/>
    <dgm:cxn modelId="{7804A9EB-B327-4E39-83A8-D1BBFB3F97EE}" srcId="{E30B03C4-8626-4D6D-A376-4FE4AC81F422}" destId="{117A2696-3E3B-4FE2-9705-98FFFDEAA15D}" srcOrd="2" destOrd="0" parTransId="{4E870D3B-ED92-49E5-BF74-D3C9F1ECE044}" sibTransId="{F81AB28C-E417-4EA3-A4B1-5F0124C54779}"/>
    <dgm:cxn modelId="{653B6FFC-DB8F-403B-A925-C7D3A109AF26}" type="presOf" srcId="{121B7C65-E17C-43E0-8BE5-13F0FC3D6E87}" destId="{8CBEE674-8006-4BA5-9CAB-C3AD6D1E3AC9}" srcOrd="0" destOrd="2" presId="urn:microsoft.com/office/officeart/2005/8/layout/hList6"/>
    <dgm:cxn modelId="{DF231375-672E-4C4A-974F-E3F741E6C459}" type="presParOf" srcId="{8765DC57-71F8-415F-8549-767DD0588B92}" destId="{5282989B-DE9C-4FDC-B974-7B723032551F}" srcOrd="0" destOrd="0" presId="urn:microsoft.com/office/officeart/2005/8/layout/hList6"/>
    <dgm:cxn modelId="{D48B76B0-C185-4314-B77E-D5AFD3488BFD}" type="presParOf" srcId="{8765DC57-71F8-415F-8549-767DD0588B92}" destId="{E27E78F8-FA3F-4484-83B2-0C64B727BEE8}" srcOrd="1" destOrd="0" presId="urn:microsoft.com/office/officeart/2005/8/layout/hList6"/>
    <dgm:cxn modelId="{F0FDCA66-5A1B-48F9-9594-BF05BF948528}" type="presParOf" srcId="{8765DC57-71F8-415F-8549-767DD0588B92}" destId="{0787DD86-C206-4FE7-B771-F47744889F68}" srcOrd="2" destOrd="0" presId="urn:microsoft.com/office/officeart/2005/8/layout/hList6"/>
    <dgm:cxn modelId="{EBB46AC3-F517-4F08-84ED-22AEC2720F1C}" type="presParOf" srcId="{8765DC57-71F8-415F-8549-767DD0588B92}" destId="{B4C2808B-2FB2-474D-A41A-9C374067420A}" srcOrd="3" destOrd="0" presId="urn:microsoft.com/office/officeart/2005/8/layout/hList6"/>
    <dgm:cxn modelId="{9B9426AA-9AB2-481E-BB1C-286EB942CA4B}" type="presParOf" srcId="{8765DC57-71F8-415F-8549-767DD0588B92}" destId="{8CBEE674-8006-4BA5-9CAB-C3AD6D1E3AC9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DAB018-2E18-4014-AE8B-18CFD41DF59E}">
      <dsp:nvSpPr>
        <dsp:cNvPr id="0" name=""/>
        <dsp:cNvSpPr/>
      </dsp:nvSpPr>
      <dsp:spPr>
        <a:xfrm>
          <a:off x="7227" y="1622095"/>
          <a:ext cx="2160131" cy="12960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Customer raises a complaint </a:t>
          </a:r>
          <a:endParaRPr lang="en-IN" sz="2400" kern="1200" dirty="0"/>
        </a:p>
      </dsp:txBody>
      <dsp:txXfrm>
        <a:off x="45188" y="1660056"/>
        <a:ext cx="2084209" cy="1220156"/>
      </dsp:txXfrm>
    </dsp:sp>
    <dsp:sp modelId="{E24D83F7-6FC1-4C38-A36E-00CB87958B45}">
      <dsp:nvSpPr>
        <dsp:cNvPr id="0" name=""/>
        <dsp:cNvSpPr/>
      </dsp:nvSpPr>
      <dsp:spPr>
        <a:xfrm>
          <a:off x="2383371" y="2002278"/>
          <a:ext cx="457947" cy="53571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>
        <a:off x="2383371" y="2109420"/>
        <a:ext cx="320563" cy="321428"/>
      </dsp:txXfrm>
    </dsp:sp>
    <dsp:sp modelId="{1CAE13C5-8407-46AD-8AE5-D8099BBAE2BD}">
      <dsp:nvSpPr>
        <dsp:cNvPr id="0" name=""/>
        <dsp:cNvSpPr/>
      </dsp:nvSpPr>
      <dsp:spPr>
        <a:xfrm>
          <a:off x="3031410" y="1622095"/>
          <a:ext cx="2160131" cy="12960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Hit and trial analysis of the problem</a:t>
          </a:r>
          <a:endParaRPr lang="en-IN" sz="2400" kern="1200" dirty="0"/>
        </a:p>
      </dsp:txBody>
      <dsp:txXfrm>
        <a:off x="3069371" y="1660056"/>
        <a:ext cx="2084209" cy="1220156"/>
      </dsp:txXfrm>
    </dsp:sp>
    <dsp:sp modelId="{97941A59-2A57-4096-8802-3771C215C80B}">
      <dsp:nvSpPr>
        <dsp:cNvPr id="0" name=""/>
        <dsp:cNvSpPr/>
      </dsp:nvSpPr>
      <dsp:spPr>
        <a:xfrm>
          <a:off x="5407555" y="2002278"/>
          <a:ext cx="457947" cy="53571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>
        <a:off x="5407555" y="2109420"/>
        <a:ext cx="320563" cy="321428"/>
      </dsp:txXfrm>
    </dsp:sp>
    <dsp:sp modelId="{ABADE7E1-5909-4740-814C-5DDF11AC2F80}">
      <dsp:nvSpPr>
        <dsp:cNvPr id="0" name=""/>
        <dsp:cNvSpPr/>
      </dsp:nvSpPr>
      <dsp:spPr>
        <a:xfrm>
          <a:off x="6055594" y="1622095"/>
          <a:ext cx="2160131" cy="12960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Action</a:t>
          </a:r>
          <a:endParaRPr lang="en-IN" sz="2400" kern="1200" dirty="0"/>
        </a:p>
      </dsp:txBody>
      <dsp:txXfrm>
        <a:off x="6093555" y="1660056"/>
        <a:ext cx="2084209" cy="12201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0FD4EE-5869-4991-8F78-81E8FE724655}">
      <dsp:nvSpPr>
        <dsp:cNvPr id="0" name=""/>
        <dsp:cNvSpPr/>
      </dsp:nvSpPr>
      <dsp:spPr>
        <a:xfrm>
          <a:off x="3122127" y="0"/>
          <a:ext cx="2608149" cy="260854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21134E-88C7-4E07-8460-A39899D12E15}">
      <dsp:nvSpPr>
        <dsp:cNvPr id="0" name=""/>
        <dsp:cNvSpPr/>
      </dsp:nvSpPr>
      <dsp:spPr>
        <a:xfrm>
          <a:off x="3698614" y="941764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Deploy Hosting</a:t>
          </a:r>
        </a:p>
      </dsp:txBody>
      <dsp:txXfrm>
        <a:off x="3698614" y="941764"/>
        <a:ext cx="1449298" cy="724475"/>
      </dsp:txXfrm>
    </dsp:sp>
    <dsp:sp modelId="{39D317EB-0AAA-4953-B12E-2B874782CC34}">
      <dsp:nvSpPr>
        <dsp:cNvPr id="0" name=""/>
        <dsp:cNvSpPr/>
      </dsp:nvSpPr>
      <dsp:spPr>
        <a:xfrm>
          <a:off x="2397723" y="1498803"/>
          <a:ext cx="2608149" cy="260854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DC8339-089A-4F6B-9E6A-919300133B5E}">
      <dsp:nvSpPr>
        <dsp:cNvPr id="0" name=""/>
        <dsp:cNvSpPr/>
      </dsp:nvSpPr>
      <dsp:spPr>
        <a:xfrm>
          <a:off x="2977148" y="2449237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Register Devices</a:t>
          </a:r>
        </a:p>
      </dsp:txBody>
      <dsp:txXfrm>
        <a:off x="2977148" y="2449237"/>
        <a:ext cx="1449298" cy="724475"/>
      </dsp:txXfrm>
    </dsp:sp>
    <dsp:sp modelId="{CAA8B38F-1107-439F-846B-839F5CE356D3}">
      <dsp:nvSpPr>
        <dsp:cNvPr id="0" name=""/>
        <dsp:cNvSpPr/>
      </dsp:nvSpPr>
      <dsp:spPr>
        <a:xfrm>
          <a:off x="3307759" y="3176964"/>
          <a:ext cx="2240804" cy="224170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68F8C4-0EE9-4095-B148-4F01A6ADB45A}">
      <dsp:nvSpPr>
        <dsp:cNvPr id="0" name=""/>
        <dsp:cNvSpPr/>
      </dsp:nvSpPr>
      <dsp:spPr>
        <a:xfrm>
          <a:off x="3702042" y="3958878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Employee Registration</a:t>
          </a:r>
        </a:p>
      </dsp:txBody>
      <dsp:txXfrm>
        <a:off x="3702042" y="3958878"/>
        <a:ext cx="1449298" cy="7244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82989B-DE9C-4FDC-B974-7B723032551F}">
      <dsp:nvSpPr>
        <dsp:cNvPr id="0" name=""/>
        <dsp:cNvSpPr/>
      </dsp:nvSpPr>
      <dsp:spPr>
        <a:xfrm rot="16200000">
          <a:off x="-1200020" y="1200944"/>
          <a:ext cx="4803368" cy="240147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2953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 Industrial/Site      </a:t>
          </a:r>
          <a:br>
            <a:rPr lang="en-US" sz="2100" b="1" kern="1200" dirty="0"/>
          </a:br>
          <a:r>
            <a:rPr lang="en-US" sz="2100" b="1" kern="1200" dirty="0"/>
            <a:t> survey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Inspection of manholes and feasibility of placing the product. Estimation of water levels, material of manhole(concrete)</a:t>
          </a:r>
          <a:endParaRPr lang="en-US" sz="1600" kern="1200" dirty="0"/>
        </a:p>
      </dsp:txBody>
      <dsp:txXfrm rot="5400000">
        <a:off x="924" y="960674"/>
        <a:ext cx="2401479" cy="2882020"/>
      </dsp:txXfrm>
    </dsp:sp>
    <dsp:sp modelId="{0787DD86-C206-4FE7-B771-F47744889F68}">
      <dsp:nvSpPr>
        <dsp:cNvPr id="0" name=""/>
        <dsp:cNvSpPr/>
      </dsp:nvSpPr>
      <dsp:spPr>
        <a:xfrm rot="16200000">
          <a:off x="1381569" y="1200944"/>
          <a:ext cx="4803368" cy="240147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2953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More Prototyping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Testing in   simulated environment, Failure mode effect analysis (FMEA), durability, fitness etc.</a:t>
          </a:r>
        </a:p>
      </dsp:txBody>
      <dsp:txXfrm rot="5400000">
        <a:off x="2582513" y="960674"/>
        <a:ext cx="2401479" cy="2882020"/>
      </dsp:txXfrm>
    </dsp:sp>
    <dsp:sp modelId="{8CBEE674-8006-4BA5-9CAB-C3AD6D1E3AC9}">
      <dsp:nvSpPr>
        <dsp:cNvPr id="0" name=""/>
        <dsp:cNvSpPr/>
      </dsp:nvSpPr>
      <dsp:spPr>
        <a:xfrm rot="16200000">
          <a:off x="3963159" y="1200944"/>
          <a:ext cx="4803368" cy="240147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2953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Test trials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Demo inside campus.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building database</a:t>
          </a:r>
          <a:endParaRPr lang="en-US" sz="1600" kern="1200" dirty="0"/>
        </a:p>
      </dsp:txBody>
      <dsp:txXfrm rot="5400000">
        <a:off x="5164103" y="960674"/>
        <a:ext cx="2401479" cy="2882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865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817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331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0427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553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065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85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769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93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714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860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711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556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739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57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12/8/2018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040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674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447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80563" y="2404534"/>
            <a:ext cx="5820932" cy="1646302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800" dirty="0" err="1"/>
              <a:t>Wast</a:t>
            </a:r>
            <a:r>
              <a:rPr lang="en-US" sz="4800" dirty="0"/>
              <a:t>-e-</a:t>
            </a:r>
            <a:r>
              <a:rPr lang="en-US" sz="4800" dirty="0" err="1"/>
              <a:t>prenuers</a:t>
            </a:r>
            <a:endParaRPr lang="en-IN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1989" y="4046600"/>
            <a:ext cx="5820933" cy="1096899"/>
          </a:xfrm>
        </p:spPr>
        <p:txBody>
          <a:bodyPr>
            <a:normAutofit/>
          </a:bodyPr>
          <a:lstStyle/>
          <a:p>
            <a:r>
              <a:rPr lang="en-US" i="1" dirty="0"/>
              <a:t>“Revolution where we need it the most”</a:t>
            </a:r>
            <a:endParaRPr lang="en-IN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/>
          </a:blip>
          <a:srcRect l="1933" r="15024"/>
          <a:stretch/>
        </p:blipFill>
        <p:spPr>
          <a:xfrm>
            <a:off x="332680" y="-1"/>
            <a:ext cx="5062280" cy="3429000"/>
          </a:xfrm>
          <a:custGeom>
            <a:avLst/>
            <a:gdLst>
              <a:gd name="connsiteX0" fmla="*/ 509916 w 5062280"/>
              <a:gd name="connsiteY0" fmla="*/ 0 h 3429000"/>
              <a:gd name="connsiteX1" fmla="*/ 5062280 w 5062280"/>
              <a:gd name="connsiteY1" fmla="*/ 0 h 3429000"/>
              <a:gd name="connsiteX2" fmla="*/ 5062280 w 5062280"/>
              <a:gd name="connsiteY2" fmla="*/ 21851 h 3429000"/>
              <a:gd name="connsiteX3" fmla="*/ 4549416 w 5062280"/>
              <a:gd name="connsiteY3" fmla="*/ 3429000 h 3429000"/>
              <a:gd name="connsiteX4" fmla="*/ 0 w 5062280"/>
              <a:gd name="connsiteY4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62280" h="3429000">
                <a:moveTo>
                  <a:pt x="509916" y="0"/>
                </a:moveTo>
                <a:lnTo>
                  <a:pt x="5062280" y="0"/>
                </a:lnTo>
                <a:lnTo>
                  <a:pt x="5062280" y="21851"/>
                </a:lnTo>
                <a:lnTo>
                  <a:pt x="4549416" y="3429000"/>
                </a:lnTo>
                <a:lnTo>
                  <a:pt x="0" y="3429000"/>
                </a:lnTo>
                <a:close/>
              </a:path>
            </a:pathLst>
          </a:cu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/>
          </a:blip>
          <a:srcRect l="5813" r="7336" b="-2"/>
          <a:stretch/>
        </p:blipFill>
        <p:spPr>
          <a:xfrm>
            <a:off x="20" y="3428999"/>
            <a:ext cx="4882076" cy="3429001"/>
          </a:xfrm>
          <a:custGeom>
            <a:avLst/>
            <a:gdLst>
              <a:gd name="connsiteX0" fmla="*/ 332680 w 4882096"/>
              <a:gd name="connsiteY0" fmla="*/ 0 h 3429001"/>
              <a:gd name="connsiteX1" fmla="*/ 4882096 w 4882096"/>
              <a:gd name="connsiteY1" fmla="*/ 0 h 3429001"/>
              <a:gd name="connsiteX2" fmla="*/ 4365943 w 4882096"/>
              <a:gd name="connsiteY2" fmla="*/ 3429001 h 3429001"/>
              <a:gd name="connsiteX3" fmla="*/ 0 w 4882096"/>
              <a:gd name="connsiteY3" fmla="*/ 3429001 h 3429001"/>
              <a:gd name="connsiteX4" fmla="*/ 0 w 4882096"/>
              <a:gd name="connsiteY4" fmla="*/ 2237155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2096" h="3429001">
                <a:moveTo>
                  <a:pt x="332680" y="0"/>
                </a:moveTo>
                <a:lnTo>
                  <a:pt x="4882096" y="0"/>
                </a:lnTo>
                <a:lnTo>
                  <a:pt x="4365943" y="3429001"/>
                </a:lnTo>
                <a:lnTo>
                  <a:pt x="0" y="3429001"/>
                </a:lnTo>
                <a:lnTo>
                  <a:pt x="0" y="223715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7536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mapping</a:t>
            </a:r>
            <a:endParaRPr lang="en-IN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830" y="2052638"/>
            <a:ext cx="2360116" cy="4195762"/>
          </a:xfrm>
        </p:spPr>
      </p:pic>
      <p:pic>
        <p:nvPicPr>
          <p:cNvPr id="4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85" y="1608549"/>
            <a:ext cx="7401667" cy="4639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019" y="792364"/>
            <a:ext cx="3391345" cy="602905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8016020" y="2751746"/>
            <a:ext cx="424064" cy="290557"/>
          </a:xfrm>
          <a:prstGeom prst="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019" y="444857"/>
            <a:ext cx="3391345" cy="602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5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0DDBD3-9263-426F-86DD-B5990D13F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627" y="119268"/>
            <a:ext cx="3649086" cy="6487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40950-1D74-4C5D-AB72-67457F22F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613" y="119268"/>
            <a:ext cx="3649087" cy="65484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3A2389-BA8C-4280-BCBC-60F2C370A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99" y="119268"/>
            <a:ext cx="3649087" cy="64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44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FA325-647B-42C9-97EE-78A346D4F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0C1C4D-F0C1-4B10-A18C-13E408966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5428" y="128415"/>
            <a:ext cx="3713158" cy="660117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A84582-4132-42BA-8115-C3FEA1B3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87" y="128415"/>
            <a:ext cx="3713158" cy="6601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A313D4-B7C2-4735-B7AA-744D5AB9D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269" y="226359"/>
            <a:ext cx="3602971" cy="640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12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838790-7D29-4684-ABA5-A71D04484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91" y="1620507"/>
            <a:ext cx="11307417" cy="416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55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C702E-7064-479F-86F6-6149D1F3F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B3593-2331-4BF2-BBBA-9A5F05502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C4B64-39FC-4F03-ABA0-A6DD02EB0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49" y="950041"/>
            <a:ext cx="11545889" cy="529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6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591" y="191057"/>
            <a:ext cx="8596668" cy="1320800"/>
          </a:xfrm>
        </p:spPr>
        <p:txBody>
          <a:bodyPr/>
          <a:lstStyle/>
          <a:p>
            <a:r>
              <a:rPr lang="en-US" dirty="0"/>
              <a:t>Business Plan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6" r="888"/>
          <a:stretch/>
        </p:blipFill>
        <p:spPr>
          <a:xfrm>
            <a:off x="0" y="937899"/>
            <a:ext cx="12083753" cy="5994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102" y="1315937"/>
            <a:ext cx="18629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IN" sz="1200" i="1" dirty="0">
                <a:solidFill>
                  <a:schemeClr val="bg1"/>
                </a:solidFill>
              </a:rPr>
              <a:t>Prevention is better than cure</a:t>
            </a:r>
          </a:p>
          <a:p>
            <a:br>
              <a:rPr lang="en-IN" sz="1200" i="1" dirty="0">
                <a:solidFill>
                  <a:schemeClr val="bg1"/>
                </a:solidFill>
              </a:rPr>
            </a:br>
            <a:r>
              <a:rPr lang="en-IN" sz="1200" i="1" dirty="0">
                <a:solidFill>
                  <a:schemeClr val="bg1"/>
                </a:solidFill>
              </a:rPr>
              <a:t>- Required human          </a:t>
            </a:r>
            <a:br>
              <a:rPr lang="en-IN" sz="1200" i="1" dirty="0">
                <a:solidFill>
                  <a:schemeClr val="bg1"/>
                </a:solidFill>
              </a:rPr>
            </a:br>
            <a:r>
              <a:rPr lang="en-IN" sz="1200" i="1" dirty="0">
                <a:solidFill>
                  <a:schemeClr val="bg1"/>
                </a:solidFill>
              </a:rPr>
              <a:t>  intervention</a:t>
            </a:r>
          </a:p>
          <a:p>
            <a:br>
              <a:rPr lang="en-IN" sz="1200" i="1" dirty="0">
                <a:solidFill>
                  <a:schemeClr val="bg1"/>
                </a:solidFill>
              </a:rPr>
            </a:br>
            <a:r>
              <a:rPr lang="en-IN" sz="1200" i="1" dirty="0">
                <a:solidFill>
                  <a:schemeClr val="bg1"/>
                </a:solidFill>
              </a:rPr>
              <a:t>- pin-point error</a:t>
            </a:r>
          </a:p>
          <a:p>
            <a:br>
              <a:rPr lang="en-IN" sz="1200" i="1" dirty="0">
                <a:solidFill>
                  <a:schemeClr val="bg1"/>
                </a:solidFill>
              </a:rPr>
            </a:br>
            <a:r>
              <a:rPr lang="en-IN" sz="1200" i="1" dirty="0">
                <a:solidFill>
                  <a:schemeClr val="bg1"/>
                </a:solidFill>
              </a:rPr>
              <a:t>- delayed response time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9102" y="3860562"/>
            <a:ext cx="1623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None, </a:t>
            </a:r>
            <a:r>
              <a:rPr lang="en-IN" sz="1200" i="1" dirty="0">
                <a:solidFill>
                  <a:schemeClr val="bg1"/>
                </a:solidFill>
              </a:rPr>
              <a:t>only manual methods are used.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7649" y="1350660"/>
            <a:ext cx="18715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i="1" dirty="0">
                <a:solidFill>
                  <a:schemeClr val="bg1"/>
                </a:solidFill>
              </a:rPr>
              <a:t>-Modular </a:t>
            </a:r>
          </a:p>
          <a:p>
            <a:r>
              <a:rPr lang="en-IN" sz="1200" b="1" i="1" dirty="0">
                <a:solidFill>
                  <a:schemeClr val="bg1"/>
                </a:solidFill>
              </a:rPr>
              <a:t>-</a:t>
            </a:r>
            <a:r>
              <a:rPr lang="en-IN" sz="1200" b="1" i="1" dirty="0" err="1">
                <a:solidFill>
                  <a:schemeClr val="bg1"/>
                </a:solidFill>
              </a:rPr>
              <a:t>LoRa</a:t>
            </a:r>
            <a:r>
              <a:rPr lang="en-IN" sz="1200" b="1" i="1" dirty="0">
                <a:solidFill>
                  <a:schemeClr val="bg1"/>
                </a:solidFill>
              </a:rPr>
              <a:t> </a:t>
            </a:r>
          </a:p>
          <a:p>
            <a:r>
              <a:rPr lang="en-IN" sz="1200" b="1" i="1" dirty="0">
                <a:solidFill>
                  <a:schemeClr val="bg1"/>
                </a:solidFill>
              </a:rPr>
              <a:t>-Real-time map</a:t>
            </a:r>
          </a:p>
          <a:p>
            <a:r>
              <a:rPr lang="en-IN" sz="1200" b="1" i="1" dirty="0">
                <a:solidFill>
                  <a:schemeClr val="bg1"/>
                </a:solidFill>
              </a:rPr>
              <a:t>-Compatible with existing infrastructure  </a:t>
            </a:r>
          </a:p>
          <a:p>
            <a:endParaRPr lang="en-IN" sz="1400" b="1" i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1195" y="3426863"/>
            <a:ext cx="2077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i="1" dirty="0">
                <a:solidFill>
                  <a:schemeClr val="bg1"/>
                </a:solidFill>
              </a:rPr>
              <a:t>1) % concentration (ppm)</a:t>
            </a:r>
            <a:br>
              <a:rPr lang="en-IN" sz="1200" i="1" dirty="0">
                <a:solidFill>
                  <a:schemeClr val="bg1"/>
                </a:solidFill>
              </a:rPr>
            </a:br>
            <a:r>
              <a:rPr lang="en-IN" sz="1200" i="1" dirty="0">
                <a:solidFill>
                  <a:schemeClr val="bg1"/>
                </a:solidFill>
              </a:rPr>
              <a:t>2) water level</a:t>
            </a:r>
            <a:br>
              <a:rPr lang="en-IN" sz="1200" i="1" dirty="0">
                <a:solidFill>
                  <a:schemeClr val="bg1"/>
                </a:solidFill>
              </a:rPr>
            </a:br>
            <a:r>
              <a:rPr lang="en-IN" sz="1200" i="1" dirty="0">
                <a:solidFill>
                  <a:schemeClr val="bg1"/>
                </a:solidFill>
              </a:rPr>
              <a:t>3) No. of manholes in the database</a:t>
            </a:r>
          </a:p>
          <a:p>
            <a:r>
              <a:rPr lang="en-US" sz="1200" i="1" dirty="0">
                <a:solidFill>
                  <a:schemeClr val="bg1"/>
                </a:solidFill>
              </a:rPr>
              <a:t>4) No. of tickets/</a:t>
            </a:r>
            <a:r>
              <a:rPr lang="en-US" sz="1200" i="1" dirty="0" err="1">
                <a:solidFill>
                  <a:schemeClr val="bg1"/>
                </a:solidFill>
              </a:rPr>
              <a:t>compliants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endParaRPr lang="en-IN" sz="12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59563" y="1343951"/>
            <a:ext cx="1786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i="1" dirty="0">
                <a:solidFill>
                  <a:schemeClr val="bg1"/>
                </a:solidFill>
              </a:rPr>
              <a:t>-Proactive and preventive</a:t>
            </a:r>
          </a:p>
          <a:p>
            <a:br>
              <a:rPr lang="en-IN" sz="1200" i="1" dirty="0">
                <a:solidFill>
                  <a:schemeClr val="bg1"/>
                </a:solidFill>
              </a:rPr>
            </a:br>
            <a:r>
              <a:rPr lang="en-IN" sz="1200" i="1" dirty="0">
                <a:solidFill>
                  <a:schemeClr val="bg1"/>
                </a:solidFill>
              </a:rPr>
              <a:t>-Saving lives, powered by technology</a:t>
            </a:r>
          </a:p>
          <a:p>
            <a:br>
              <a:rPr lang="en-IN" sz="1200" i="1" dirty="0">
                <a:solidFill>
                  <a:schemeClr val="bg1"/>
                </a:solidFill>
              </a:rPr>
            </a:br>
            <a:r>
              <a:rPr lang="en-IN" sz="1200" i="1" dirty="0">
                <a:solidFill>
                  <a:schemeClr val="bg1"/>
                </a:solidFill>
              </a:rPr>
              <a:t>-Crime against humanity, injustice to manual scavengers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00203" y="1302611"/>
            <a:ext cx="19228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i="1" dirty="0">
                <a:solidFill>
                  <a:schemeClr val="bg1"/>
                </a:solidFill>
              </a:rPr>
              <a:t>-deep sleep mode that allows our module to run for more than 2 years.</a:t>
            </a:r>
            <a:br>
              <a:rPr lang="en-IN" sz="1000" b="1" i="1" dirty="0">
                <a:solidFill>
                  <a:schemeClr val="bg1"/>
                </a:solidFill>
              </a:rPr>
            </a:br>
            <a:r>
              <a:rPr lang="en-IN" sz="1000" b="1" i="1" dirty="0">
                <a:solidFill>
                  <a:schemeClr val="bg1"/>
                </a:solidFill>
              </a:rPr>
              <a:t>-Real time services that allows detection of clogged areas</a:t>
            </a:r>
            <a:br>
              <a:rPr lang="en-IN" sz="1000" b="1" i="1" dirty="0">
                <a:solidFill>
                  <a:schemeClr val="bg1"/>
                </a:solidFill>
              </a:rPr>
            </a:br>
            <a:r>
              <a:rPr lang="en-IN" sz="1000" b="1" i="1" dirty="0">
                <a:solidFill>
                  <a:schemeClr val="bg1"/>
                </a:solidFill>
              </a:rPr>
              <a:t>-Feedback system to the BBMP authorities who can work hand in hand with BWSSB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828571" y="1347501"/>
            <a:ext cx="20168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i="1" dirty="0">
                <a:solidFill>
                  <a:schemeClr val="bg1"/>
                </a:solidFill>
              </a:rPr>
              <a:t>1) Municipal corporation of each city</a:t>
            </a:r>
            <a:br>
              <a:rPr lang="en-IN" sz="1200" i="1" dirty="0">
                <a:solidFill>
                  <a:schemeClr val="bg1"/>
                </a:solidFill>
              </a:rPr>
            </a:br>
            <a:r>
              <a:rPr lang="en-IN" sz="1200" i="1" dirty="0">
                <a:solidFill>
                  <a:schemeClr val="bg1"/>
                </a:solidFill>
              </a:rPr>
              <a:t>2) Private builders and housing societies</a:t>
            </a:r>
            <a:br>
              <a:rPr lang="en-IN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725114" y="3486684"/>
            <a:ext cx="1384419" cy="2478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7385381" y="3429675"/>
            <a:ext cx="18886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Multi-channel </a:t>
            </a:r>
            <a:r>
              <a:rPr lang="en-US" sz="10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eCommerce</a:t>
            </a:r>
            <a:r>
              <a:rPr lang="en-US" sz="1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Marketplaces (B2B):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Service-based : As a timely subscription based service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Product-based : As a one-time purchase product</a:t>
            </a:r>
            <a:endParaRPr lang="en-IN" sz="1000" b="1" i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10182" y="5387821"/>
            <a:ext cx="4776646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defRPr/>
            </a:pPr>
            <a:r>
              <a:rPr lang="en-US" sz="1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People:</a:t>
            </a:r>
            <a:r>
              <a:rPr lang="en-US" sz="1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Yes; Saving time on manual responses and </a:t>
            </a:r>
            <a:r>
              <a:rPr lang="en-IN" sz="1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 the .</a:t>
            </a:r>
            <a:endParaRPr lang="en-US" sz="1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US" sz="1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Profit: </a:t>
            </a:r>
            <a:r>
              <a:rPr lang="en-US" sz="1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Yes; established network of millions in the country. Adoption by each state multiples the subscriptions and services.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9199" y="5574332"/>
            <a:ext cx="5543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-MVP’s cost including industrial coating and packaging to be less than $15, targeting a selling price of $30.</a:t>
            </a:r>
          </a:p>
          <a:p>
            <a:endParaRPr lang="en-US" sz="1200" i="1" dirty="0">
              <a:solidFill>
                <a:schemeClr val="bg1"/>
              </a:solidFill>
            </a:endParaRPr>
          </a:p>
          <a:p>
            <a:r>
              <a:rPr lang="en-US" sz="1200" i="1" dirty="0">
                <a:solidFill>
                  <a:schemeClr val="bg1"/>
                </a:solidFill>
              </a:rPr>
              <a:t>-Subscription model for quarterly, half-yearly and annual services. </a:t>
            </a:r>
          </a:p>
          <a:p>
            <a:endParaRPr lang="en-IN" sz="1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69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6AA74-4549-40DA-A386-E58F5832C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pic>
        <p:nvPicPr>
          <p:cNvPr id="1026" name="Picture 2" descr="Image result for docker free">
            <a:extLst>
              <a:ext uri="{FF2B5EF4-FFF2-40B4-BE49-F238E27FC236}">
                <a16:creationId xmlns:a16="http://schemas.microsoft.com/office/drawing/2014/main" id="{17ED38E3-E9EB-44E1-AC62-612515E0EC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651" y="3920022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97E8FD1-4658-47E9-91F5-CCE13997B4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195464"/>
              </p:ext>
            </p:extLst>
          </p:nvPr>
        </p:nvGraphicFramePr>
        <p:xfrm>
          <a:off x="2361820" y="103443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C9CBD9E-3B62-4BD0-AB74-30650B3DCB24}"/>
              </a:ext>
            </a:extLst>
          </p:cNvPr>
          <p:cNvSpPr txBox="1"/>
          <p:nvPr/>
        </p:nvSpPr>
        <p:spPr>
          <a:xfrm>
            <a:off x="213785" y="1853248"/>
            <a:ext cx="42960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 Hosting are docker container compatible which gives great deployment-scalability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br>
              <a:rPr lang="en-US" dirty="0"/>
            </a:br>
            <a:r>
              <a:rPr lang="en-US" dirty="0"/>
              <a:t>Registration of devices into the hosted system is automated through RPA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r>
              <a:rPr lang="en-US" dirty="0"/>
              <a:t>Finally, each employee can be registered for their respective areas and device(s)</a:t>
            </a:r>
          </a:p>
        </p:txBody>
      </p:sp>
    </p:spTree>
    <p:extLst>
      <p:ext uri="{BB962C8B-B14F-4D97-AF65-F5344CB8AC3E}">
        <p14:creationId xmlns:p14="http://schemas.microsoft.com/office/powerpoint/2010/main" val="4015125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What’s Next</a:t>
            </a:r>
            <a:endParaRPr lang="en-IN" sz="60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9CA5736-36B8-4990-8E36-72754DA5D2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6548611"/>
              </p:ext>
            </p:extLst>
          </p:nvPr>
        </p:nvGraphicFramePr>
        <p:xfrm>
          <a:off x="1311163" y="1858749"/>
          <a:ext cx="7566507" cy="4803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1243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Problem statement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754" y="2347021"/>
            <a:ext cx="3973943" cy="3440110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IN" dirty="0"/>
              <a:t>Current process of sewer line cleaning is </a:t>
            </a:r>
            <a:r>
              <a:rPr lang="en-IN" b="1" dirty="0"/>
              <a:t>reactive.</a:t>
            </a:r>
          </a:p>
          <a:p>
            <a:endParaRPr lang="en-IN" b="1" dirty="0"/>
          </a:p>
          <a:p>
            <a:pPr>
              <a:buClr>
                <a:schemeClr val="tx1"/>
              </a:buClr>
            </a:pPr>
            <a:r>
              <a:rPr lang="en-IN" dirty="0"/>
              <a:t>Difficult for manual scavengers to </a:t>
            </a:r>
            <a:r>
              <a:rPr lang="en-IN" b="1" dirty="0"/>
              <a:t>zero-in</a:t>
            </a:r>
            <a:r>
              <a:rPr lang="en-IN" dirty="0"/>
              <a:t> on the point of error.</a:t>
            </a:r>
          </a:p>
          <a:p>
            <a:pPr>
              <a:buClr>
                <a:schemeClr val="tx1"/>
              </a:buClr>
            </a:pPr>
            <a:endParaRPr lang="en-IN" dirty="0"/>
          </a:p>
          <a:p>
            <a:pPr>
              <a:buClr>
                <a:schemeClr val="tx1"/>
              </a:buClr>
            </a:pPr>
            <a:r>
              <a:rPr lang="en-US" dirty="0"/>
              <a:t>Need for </a:t>
            </a:r>
            <a:r>
              <a:rPr lang="en-US" b="1" dirty="0"/>
              <a:t>technological advancements</a:t>
            </a:r>
            <a:r>
              <a:rPr lang="en-US" dirty="0"/>
              <a:t> in the field of manual scavenging.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82240" y="546590"/>
            <a:ext cx="4708089" cy="6277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9969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3600" dirty="0"/>
              <a:t>No</a:t>
            </a:r>
            <a:r>
              <a:rPr lang="en-IN" dirty="0"/>
              <a:t> such technology available throughout India. Currently only </a:t>
            </a:r>
            <a:r>
              <a:rPr lang="en-IN" b="1" dirty="0"/>
              <a:t>manual </a:t>
            </a:r>
            <a:r>
              <a:rPr lang="en-IN" dirty="0"/>
              <a:t>methods</a:t>
            </a:r>
            <a:r>
              <a:rPr lang="en-IN" b="1" dirty="0"/>
              <a:t> </a:t>
            </a:r>
            <a:r>
              <a:rPr lang="en-IN" dirty="0"/>
              <a:t>are used.</a:t>
            </a:r>
          </a:p>
          <a:p>
            <a:endParaRPr lang="en-IN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57782640"/>
              </p:ext>
            </p:extLst>
          </p:nvPr>
        </p:nvGraphicFramePr>
        <p:xfrm>
          <a:off x="1731290" y="1853248"/>
          <a:ext cx="8222953" cy="4540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Image result for phone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147" y="5092200"/>
            <a:ext cx="1211752" cy="121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l="6603" t="19141" r="6380" b="5415"/>
          <a:stretch/>
        </p:blipFill>
        <p:spPr>
          <a:xfrm>
            <a:off x="5230730" y="5134972"/>
            <a:ext cx="1298960" cy="1126208"/>
          </a:xfrm>
          <a:prstGeom prst="rect">
            <a:avLst/>
          </a:prstGeom>
        </p:spPr>
      </p:pic>
      <p:pic>
        <p:nvPicPr>
          <p:cNvPr id="1028" name="Picture 4" descr="Image result for action plan 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842" y="4997639"/>
            <a:ext cx="1323319" cy="132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66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595" y="481268"/>
            <a:ext cx="6131103" cy="137560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Solution – </a:t>
            </a:r>
            <a:r>
              <a:rPr lang="en-US" sz="4000" dirty="0" err="1">
                <a:solidFill>
                  <a:schemeClr val="tx1"/>
                </a:solidFill>
              </a:rPr>
              <a:t>Sewer’Sway</a:t>
            </a:r>
            <a:r>
              <a:rPr lang="en-US" sz="4000" dirty="0">
                <a:solidFill>
                  <a:schemeClr val="tx1"/>
                </a:solidFill>
              </a:rPr>
              <a:t>* </a:t>
            </a:r>
            <a:endParaRPr lang="en-IN" sz="4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754" y="2160590"/>
            <a:ext cx="4519683" cy="344011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2400" b="1" dirty="0" err="1"/>
              <a:t>Sewer’Sway</a:t>
            </a:r>
            <a:r>
              <a:rPr lang="en-IN" sz="2400" b="1" dirty="0"/>
              <a:t> </a:t>
            </a:r>
            <a:r>
              <a:rPr lang="en-US" sz="2400" dirty="0"/>
              <a:t>is a</a:t>
            </a:r>
            <a:r>
              <a:rPr lang="en-US" sz="2400" b="1" dirty="0"/>
              <a:t> </a:t>
            </a:r>
            <a:r>
              <a:rPr lang="en-IN" sz="2400" b="1" dirty="0"/>
              <a:t>Modular</a:t>
            </a:r>
            <a:r>
              <a:rPr lang="en-IN" sz="2400" dirty="0"/>
              <a:t> device that uses </a:t>
            </a:r>
            <a:r>
              <a:rPr lang="en-IN" sz="2400" b="1" dirty="0" err="1"/>
              <a:t>LoRa</a:t>
            </a:r>
            <a:r>
              <a:rPr lang="en-IN" sz="2400" dirty="0"/>
              <a:t> for communication and thereby establishing a mesh network that allows authorities to have a </a:t>
            </a:r>
            <a:r>
              <a:rPr lang="en-IN" sz="2400" b="1" dirty="0"/>
              <a:t>Real-time map </a:t>
            </a:r>
            <a:r>
              <a:rPr lang="en-IN" sz="2400" dirty="0"/>
              <a:t>of the drainage system in any city or area.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3074" name="Picture 2" descr="Image result for lora wa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2439" b="1841"/>
          <a:stretch/>
        </p:blipFill>
        <p:spPr bwMode="auto">
          <a:xfrm>
            <a:off x="6096001" y="1565024"/>
            <a:ext cx="5143500" cy="371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9A8CEF-D54B-4A9E-BC59-3DA41003BC07}"/>
              </a:ext>
            </a:extLst>
          </p:cNvPr>
          <p:cNvSpPr txBox="1"/>
          <p:nvPr/>
        </p:nvSpPr>
        <p:spPr>
          <a:xfrm>
            <a:off x="10244831" y="6364217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*pun intended</a:t>
            </a:r>
          </a:p>
        </p:txBody>
      </p:sp>
    </p:spTree>
    <p:extLst>
      <p:ext uri="{BB962C8B-B14F-4D97-AF65-F5344CB8AC3E}">
        <p14:creationId xmlns:p14="http://schemas.microsoft.com/office/powerpoint/2010/main" val="1184691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C6FD15-F009-45D2-AE7B-91DAC90296C9}"/>
              </a:ext>
            </a:extLst>
          </p:cNvPr>
          <p:cNvSpPr/>
          <p:nvPr/>
        </p:nvSpPr>
        <p:spPr>
          <a:xfrm>
            <a:off x="9859618" y="-266625"/>
            <a:ext cx="1828800" cy="20574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ell phone screen with text&#10;&#10;Description generated with very high confidence">
            <a:extLst>
              <a:ext uri="{FF2B5EF4-FFF2-40B4-BE49-F238E27FC236}">
                <a16:creationId xmlns:a16="http://schemas.microsoft.com/office/drawing/2014/main" id="{9B816D39-509D-4E54-AFBD-A82C88AFC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121" y="762075"/>
            <a:ext cx="9969811" cy="533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6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tx1"/>
                </a:solidFill>
              </a:rPr>
              <a:t>Sewer’Sway</a:t>
            </a:r>
            <a:endParaRPr lang="en-IN" sz="4000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033" y="1381919"/>
            <a:ext cx="6867872" cy="5150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364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tx1"/>
                </a:solidFill>
              </a:rPr>
              <a:t>Sewer’Sway</a:t>
            </a:r>
            <a:endParaRPr lang="en-IN" sz="40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 descr="A picture containing indoor, table, sitting, floor&#10;&#10;Description automatically generated">
            <a:extLst>
              <a:ext uri="{FF2B5EF4-FFF2-40B4-BE49-F238E27FC236}">
                <a16:creationId xmlns:a16="http://schemas.microsoft.com/office/drawing/2014/main" id="{88A217AF-D0CF-45C5-8616-E9702ED19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7398" y="1270320"/>
            <a:ext cx="6977203" cy="5232903"/>
          </a:xfrm>
        </p:spPr>
      </p:pic>
    </p:spTree>
    <p:extLst>
      <p:ext uri="{BB962C8B-B14F-4D97-AF65-F5344CB8AC3E}">
        <p14:creationId xmlns:p14="http://schemas.microsoft.com/office/powerpoint/2010/main" val="122721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768" y="609600"/>
            <a:ext cx="5498361" cy="1320800"/>
          </a:xfrm>
        </p:spPr>
        <p:txBody>
          <a:bodyPr anchor="ctr">
            <a:normAutofit/>
          </a:bodyPr>
          <a:lstStyle/>
          <a:p>
            <a:r>
              <a:rPr lang="en-US"/>
              <a:t>Sewer’Sway</a:t>
            </a:r>
            <a:endParaRPr lang="en-IN" dirty="0"/>
          </a:p>
        </p:txBody>
      </p:sp>
      <p:pic>
        <p:nvPicPr>
          <p:cNvPr id="12" name="Content Placeholder 3" descr="A picture containing wall, indoor, floor&#10;&#10;Description generated with very high confidence">
            <a:extLst>
              <a:ext uri="{FF2B5EF4-FFF2-40B4-BE49-F238E27FC236}">
                <a16:creationId xmlns:a16="http://schemas.microsoft.com/office/drawing/2014/main" id="{8B5C7F56-A9FC-463B-B93C-5AD69BE64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6338" y="2160588"/>
            <a:ext cx="5175249" cy="38814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A40F82A-8F45-4A0E-A527-478C75A3B1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29" r="14600" b="-2"/>
          <a:stretch/>
        </p:blipFill>
        <p:spPr>
          <a:xfrm>
            <a:off x="7531482" y="10"/>
            <a:ext cx="4657341" cy="3448414"/>
          </a:xfrm>
          <a:prstGeom prst="rect">
            <a:avLst/>
          </a:prstGeom>
        </p:spPr>
      </p:pic>
      <p:pic>
        <p:nvPicPr>
          <p:cNvPr id="16" name="Content Placeholder 12" descr="A close up of a device&#10;&#10;Description generated with high confidence">
            <a:extLst>
              <a:ext uri="{FF2B5EF4-FFF2-40B4-BE49-F238E27FC236}">
                <a16:creationId xmlns:a16="http://schemas.microsoft.com/office/drawing/2014/main" id="{5003B624-D318-48D1-B619-FE19B37792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58" r="17242"/>
          <a:stretch/>
        </p:blipFill>
        <p:spPr>
          <a:xfrm>
            <a:off x="7528308" y="3437472"/>
            <a:ext cx="4657341" cy="342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6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tx1"/>
                </a:solidFill>
              </a:rPr>
              <a:t>Sewer’Sway</a:t>
            </a:r>
            <a:endParaRPr lang="en-IN" sz="40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 descr="A picture containing indoor, floor, table, sitting&#10;&#10;Description automatically generated">
            <a:extLst>
              <a:ext uri="{FF2B5EF4-FFF2-40B4-BE49-F238E27FC236}">
                <a16:creationId xmlns:a16="http://schemas.microsoft.com/office/drawing/2014/main" id="{43730F84-8416-4ADF-99A8-D1E5DC1E2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542271"/>
            <a:ext cx="6579637" cy="4934728"/>
          </a:xfrm>
        </p:spPr>
      </p:pic>
      <p:pic>
        <p:nvPicPr>
          <p:cNvPr id="6" name="Picture 5" descr="A close up of a speaker&#10;&#10;Description automatically generated">
            <a:extLst>
              <a:ext uri="{FF2B5EF4-FFF2-40B4-BE49-F238E27FC236}">
                <a16:creationId xmlns:a16="http://schemas.microsoft.com/office/drawing/2014/main" id="{36F2950C-2FD2-4AFD-A552-A599B1639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084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2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343</Words>
  <Application>Microsoft Office PowerPoint</Application>
  <PresentationFormat>Widescreen</PresentationFormat>
  <Paragraphs>64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Ion</vt:lpstr>
      <vt:lpstr>Wast-e-prenuers</vt:lpstr>
      <vt:lpstr>Problem statement</vt:lpstr>
      <vt:lpstr>Existing solution</vt:lpstr>
      <vt:lpstr>Solution – Sewer’Sway* </vt:lpstr>
      <vt:lpstr>PowerPoint Presentation</vt:lpstr>
      <vt:lpstr>Sewer’Sway</vt:lpstr>
      <vt:lpstr>Sewer’Sway</vt:lpstr>
      <vt:lpstr>Sewer’Sway</vt:lpstr>
      <vt:lpstr>Sewer’Sway</vt:lpstr>
      <vt:lpstr>Real time mapping</vt:lpstr>
      <vt:lpstr>PowerPoint Presentation</vt:lpstr>
      <vt:lpstr>PowerPoint Presentation</vt:lpstr>
      <vt:lpstr>PowerPoint Presentation</vt:lpstr>
      <vt:lpstr>PowerPoint Presentation</vt:lpstr>
      <vt:lpstr>Business Plan</vt:lpstr>
      <vt:lpstr>Scalability</vt:lpstr>
      <vt:lpstr>What’s Next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Wast-e-prenuers</dc:title>
  <dc:creator>Hansum Krishna</dc:creator>
  <cp:lastModifiedBy>Hansum Krishna</cp:lastModifiedBy>
  <cp:revision>5</cp:revision>
  <dcterms:created xsi:type="dcterms:W3CDTF">2018-12-08T04:17:02Z</dcterms:created>
  <dcterms:modified xsi:type="dcterms:W3CDTF">2018-12-08T04:56:15Z</dcterms:modified>
</cp:coreProperties>
</file>